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Roboto" panose="02000000000000000000" pitchFamily="2" charset="0"/>
      <p:regular r:id="rId10"/>
    </p:embeddedFont>
    <p:embeddedFont>
      <p:font typeface="Roboto Bold" panose="02000000000000000000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itha Yanamala" userId="bef80c9afb731473" providerId="LiveId" clId="{AB2CAB8D-14A2-4CCB-A61B-3AD3AF028D9B}"/>
    <pc:docChg chg="undo custSel modSld">
      <pc:chgData name="Varshitha Yanamala" userId="bef80c9afb731473" providerId="LiveId" clId="{AB2CAB8D-14A2-4CCB-A61B-3AD3AF028D9B}" dt="2025-04-27T23:51:05.190" v="27" actId="14100"/>
      <pc:docMkLst>
        <pc:docMk/>
      </pc:docMkLst>
      <pc:sldChg chg="modSp mod">
        <pc:chgData name="Varshitha Yanamala" userId="bef80c9afb731473" providerId="LiveId" clId="{AB2CAB8D-14A2-4CCB-A61B-3AD3AF028D9B}" dt="2025-04-27T23:25:53.847" v="0" actId="1076"/>
        <pc:sldMkLst>
          <pc:docMk/>
          <pc:sldMk cId="0" sldId="258"/>
        </pc:sldMkLst>
        <pc:spChg chg="mod">
          <ac:chgData name="Varshitha Yanamala" userId="bef80c9afb731473" providerId="LiveId" clId="{AB2CAB8D-14A2-4CCB-A61B-3AD3AF028D9B}" dt="2025-04-27T23:25:53.847" v="0" actId="1076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Varshitha Yanamala" userId="bef80c9afb731473" providerId="LiveId" clId="{AB2CAB8D-14A2-4CCB-A61B-3AD3AF028D9B}" dt="2025-04-27T23:27:31.284" v="13" actId="1076"/>
        <pc:sldMkLst>
          <pc:docMk/>
          <pc:sldMk cId="0" sldId="259"/>
        </pc:sldMkLst>
        <pc:grpChg chg="mod">
          <ac:chgData name="Varshitha Yanamala" userId="bef80c9afb731473" providerId="LiveId" clId="{AB2CAB8D-14A2-4CCB-A61B-3AD3AF028D9B}" dt="2025-04-27T23:27:31.284" v="13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addSp delSp modSp mod">
        <pc:chgData name="Varshitha Yanamala" userId="bef80c9afb731473" providerId="LiveId" clId="{AB2CAB8D-14A2-4CCB-A61B-3AD3AF028D9B}" dt="2025-04-27T23:51:05.190" v="27" actId="14100"/>
        <pc:sldMkLst>
          <pc:docMk/>
          <pc:sldMk cId="0" sldId="260"/>
        </pc:sldMkLst>
        <pc:spChg chg="del">
          <ac:chgData name="Varshitha Yanamala" userId="bef80c9afb731473" providerId="LiveId" clId="{AB2CAB8D-14A2-4CCB-A61B-3AD3AF028D9B}" dt="2025-04-27T23:45:46.182" v="14" actId="478"/>
          <ac:spMkLst>
            <pc:docMk/>
            <pc:sldMk cId="0" sldId="260"/>
            <ac:spMk id="2" creationId="{00000000-0000-0000-0000-000000000000}"/>
          </ac:spMkLst>
        </pc:spChg>
        <pc:picChg chg="add mod">
          <ac:chgData name="Varshitha Yanamala" userId="bef80c9afb731473" providerId="LiveId" clId="{AB2CAB8D-14A2-4CCB-A61B-3AD3AF028D9B}" dt="2025-04-27T23:51:05.190" v="27" actId="14100"/>
          <ac:picMkLst>
            <pc:docMk/>
            <pc:sldMk cId="0" sldId="260"/>
            <ac:picMk id="6" creationId="{E9F4856D-0505-C050-FC77-2B25DDB033F5}"/>
          </ac:picMkLst>
        </pc:picChg>
        <pc:picChg chg="add del mod">
          <ac:chgData name="Varshitha Yanamala" userId="bef80c9afb731473" providerId="LiveId" clId="{AB2CAB8D-14A2-4CCB-A61B-3AD3AF028D9B}" dt="2025-04-27T23:50:54.991" v="21" actId="478"/>
          <ac:picMkLst>
            <pc:docMk/>
            <pc:sldMk cId="0" sldId="260"/>
            <ac:picMk id="7" creationId="{7AC2C079-9AF6-21AD-D529-C6AD4311D010}"/>
          </ac:picMkLst>
        </pc:picChg>
      </pc:sldChg>
      <pc:sldChg chg="addSp delSp mod">
        <pc:chgData name="Varshitha Yanamala" userId="bef80c9afb731473" providerId="LiveId" clId="{AB2CAB8D-14A2-4CCB-A61B-3AD3AF028D9B}" dt="2025-04-27T23:26:16.690" v="3" actId="26606"/>
        <pc:sldMkLst>
          <pc:docMk/>
          <pc:sldMk cId="0" sldId="261"/>
        </pc:sldMkLst>
        <pc:spChg chg="del">
          <ac:chgData name="Varshitha Yanamala" userId="bef80c9afb731473" providerId="LiveId" clId="{AB2CAB8D-14A2-4CCB-A61B-3AD3AF028D9B}" dt="2025-04-27T23:26:16.690" v="3" actId="26606"/>
          <ac:spMkLst>
            <pc:docMk/>
            <pc:sldMk cId="0" sldId="261"/>
            <ac:spMk id="3" creationId="{00000000-0000-0000-0000-000000000000}"/>
          </ac:spMkLst>
        </pc:spChg>
        <pc:graphicFrameChg chg="add">
          <ac:chgData name="Varshitha Yanamala" userId="bef80c9afb731473" providerId="LiveId" clId="{AB2CAB8D-14A2-4CCB-A61B-3AD3AF028D9B}" dt="2025-04-27T23:26:16.690" v="3" actId="26606"/>
          <ac:graphicFrameMkLst>
            <pc:docMk/>
            <pc:sldMk cId="0" sldId="261"/>
            <ac:graphicFrameMk id="6" creationId="{655133C1-DCE4-A1BE-A226-535B39822E9E}"/>
          </ac:graphicFrameMkLst>
        </pc:graphicFrameChg>
      </pc:sldChg>
      <pc:sldChg chg="addSp delSp mod">
        <pc:chgData name="Varshitha Yanamala" userId="bef80c9afb731473" providerId="LiveId" clId="{AB2CAB8D-14A2-4CCB-A61B-3AD3AF028D9B}" dt="2025-04-27T23:26:46.957" v="4" actId="26606"/>
        <pc:sldMkLst>
          <pc:docMk/>
          <pc:sldMk cId="0" sldId="262"/>
        </pc:sldMkLst>
        <pc:spChg chg="del">
          <ac:chgData name="Varshitha Yanamala" userId="bef80c9afb731473" providerId="LiveId" clId="{AB2CAB8D-14A2-4CCB-A61B-3AD3AF028D9B}" dt="2025-04-27T23:26:46.957" v="4" actId="26606"/>
          <ac:spMkLst>
            <pc:docMk/>
            <pc:sldMk cId="0" sldId="262"/>
            <ac:spMk id="5" creationId="{00000000-0000-0000-0000-000000000000}"/>
          </ac:spMkLst>
        </pc:spChg>
        <pc:graphicFrameChg chg="add">
          <ac:chgData name="Varshitha Yanamala" userId="bef80c9afb731473" providerId="LiveId" clId="{AB2CAB8D-14A2-4CCB-A61B-3AD3AF028D9B}" dt="2025-04-27T23:26:46.957" v="4" actId="26606"/>
          <ac:graphicFrameMkLst>
            <pc:docMk/>
            <pc:sldMk cId="0" sldId="262"/>
            <ac:graphicFrameMk id="7" creationId="{1CB3275A-FD4B-70EA-17E2-6A735155E7D9}"/>
          </ac:graphicFrameMkLst>
        </pc:graphicFrameChg>
      </pc:sldChg>
      <pc:sldChg chg="addSp delSp modSp mod setBg setClrOvrMap">
        <pc:chgData name="Varshitha Yanamala" userId="bef80c9afb731473" providerId="LiveId" clId="{AB2CAB8D-14A2-4CCB-A61B-3AD3AF028D9B}" dt="2025-04-27T23:27:15.022" v="9" actId="26606"/>
        <pc:sldMkLst>
          <pc:docMk/>
          <pc:sldMk cId="0" sldId="263"/>
        </pc:sldMkLst>
        <pc:spChg chg="mod ord">
          <ac:chgData name="Varshitha Yanamala" userId="bef80c9afb731473" providerId="LiveId" clId="{AB2CAB8D-14A2-4CCB-A61B-3AD3AF028D9B}" dt="2025-04-27T23:27:15.022" v="9" actId="26606"/>
          <ac:spMkLst>
            <pc:docMk/>
            <pc:sldMk cId="0" sldId="263"/>
            <ac:spMk id="12" creationId="{00000000-0000-0000-0000-000000000000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17" creationId="{2E2D6188-24E5-426A-BB2A-3FA2D6B9C3EF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19" creationId="{F6E384F5-137A-40B1-97F0-694CC6ECD59C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21" creationId="{9DBC4630-03DA-474F-BBCB-BA3AE6B317A4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23" creationId="{1208BC59-C84F-483F-80CD-FAEC74229B97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25" creationId="{A1DABD52-05DF-4F31-AFB9-B330D8BE46FD}"/>
          </ac:spMkLst>
        </pc:spChg>
        <pc:spChg chg="add">
          <ac:chgData name="Varshitha Yanamala" userId="bef80c9afb731473" providerId="LiveId" clId="{AB2CAB8D-14A2-4CCB-A61B-3AD3AF028D9B}" dt="2025-04-27T23:26:53.970" v="5" actId="26606"/>
          <ac:spMkLst>
            <pc:docMk/>
            <pc:sldMk cId="0" sldId="263"/>
            <ac:spMk id="27" creationId="{78418A25-6EAC-4140-BFE6-284E1925B5EE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29" creationId="{6B9D64DB-4D5C-4A91-B45F-F301E3174F9F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31" creationId="{8E4F04B5-4D4A-4F70-8549-384AF535134B}"/>
          </ac:spMkLst>
        </pc:spChg>
        <pc:spChg chg="add 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33" creationId="{0D14DB62-3EB3-452E-89EE-30B0CDB0C8F4}"/>
          </ac:spMkLst>
        </pc:spChg>
        <pc:spChg chg="del">
          <ac:chgData name="Varshitha Yanamala" userId="bef80c9afb731473" providerId="LiveId" clId="{AB2CAB8D-14A2-4CCB-A61B-3AD3AF028D9B}" dt="2025-04-27T23:27:03.191" v="6" actId="26606"/>
          <ac:spMkLst>
            <pc:docMk/>
            <pc:sldMk cId="0" sldId="263"/>
            <ac:spMk id="35" creationId="{CB14CE1B-4BC5-4EF2-BE3D-05E4F580B3DB}"/>
          </ac:spMkLst>
        </pc:spChg>
        <pc:spChg chg="add del">
          <ac:chgData name="Varshitha Yanamala" userId="bef80c9afb731473" providerId="LiveId" clId="{AB2CAB8D-14A2-4CCB-A61B-3AD3AF028D9B}" dt="2025-04-27T23:27:15.022" v="9" actId="26606"/>
          <ac:spMkLst>
            <pc:docMk/>
            <pc:sldMk cId="0" sldId="263"/>
            <ac:spMk id="37" creationId="{928F64C6-FE22-4FC1-A763-DFCC514811BD}"/>
          </ac:spMkLst>
        </pc:spChg>
        <pc:spChg chg="add">
          <ac:chgData name="Varshitha Yanamala" userId="bef80c9afb731473" providerId="LiveId" clId="{AB2CAB8D-14A2-4CCB-A61B-3AD3AF028D9B}" dt="2025-04-27T23:27:15.022" v="9" actId="26606"/>
          <ac:spMkLst>
            <pc:docMk/>
            <pc:sldMk cId="0" sldId="263"/>
            <ac:spMk id="43" creationId="{E462C3FA-EE10-4283-83A9-F407C925C013}"/>
          </ac:spMkLst>
        </pc:spChg>
        <pc:spChg chg="add">
          <ac:chgData name="Varshitha Yanamala" userId="bef80c9afb731473" providerId="LiveId" clId="{AB2CAB8D-14A2-4CCB-A61B-3AD3AF028D9B}" dt="2025-04-27T23:27:15.022" v="9" actId="26606"/>
          <ac:spMkLst>
            <pc:docMk/>
            <pc:sldMk cId="0" sldId="263"/>
            <ac:spMk id="45" creationId="{419C4429-E272-408D-979C-9E5F7C0D3F45}"/>
          </ac:spMkLst>
        </pc:spChg>
        <pc:grpChg chg="add mod">
          <ac:chgData name="Varshitha Yanamala" userId="bef80c9afb731473" providerId="LiveId" clId="{AB2CAB8D-14A2-4CCB-A61B-3AD3AF028D9B}" dt="2025-04-27T23:27:15.022" v="9" actId="26606"/>
          <ac:grpSpMkLst>
            <pc:docMk/>
            <pc:sldMk cId="0" sldId="263"/>
            <ac:grpSpMk id="2" creationId="{00000000-0000-0000-0000-000000000000}"/>
          </ac:grpSpMkLst>
        </pc:grpChg>
        <pc:grpChg chg="add mod">
          <ac:chgData name="Varshitha Yanamala" userId="bef80c9afb731473" providerId="LiveId" clId="{AB2CAB8D-14A2-4CCB-A61B-3AD3AF028D9B}" dt="2025-04-27T23:27:15.022" v="9" actId="26606"/>
          <ac:grpSpMkLst>
            <pc:docMk/>
            <pc:sldMk cId="0" sldId="263"/>
            <ac:grpSpMk id="4" creationId="{00000000-0000-0000-0000-000000000000}"/>
          </ac:grpSpMkLst>
        </pc:grpChg>
        <pc:grpChg chg="add mod">
          <ac:chgData name="Varshitha Yanamala" userId="bef80c9afb731473" providerId="LiveId" clId="{AB2CAB8D-14A2-4CCB-A61B-3AD3AF028D9B}" dt="2025-04-27T23:27:15.022" v="9" actId="26606"/>
          <ac:grpSpMkLst>
            <pc:docMk/>
            <pc:sldMk cId="0" sldId="263"/>
            <ac:grpSpMk id="6" creationId="{00000000-0000-0000-0000-000000000000}"/>
          </ac:grpSpMkLst>
        </pc:grpChg>
        <pc:grpChg chg="add mod">
          <ac:chgData name="Varshitha Yanamala" userId="bef80c9afb731473" providerId="LiveId" clId="{AB2CAB8D-14A2-4CCB-A61B-3AD3AF028D9B}" dt="2025-04-27T23:27:15.022" v="9" actId="26606"/>
          <ac:grpSpMkLst>
            <pc:docMk/>
            <pc:sldMk cId="0" sldId="263"/>
            <ac:grpSpMk id="8" creationId="{00000000-0000-0000-0000-000000000000}"/>
          </ac:grpSpMkLst>
        </pc:grpChg>
        <pc:grpChg chg="add del mod">
          <ac:chgData name="Varshitha Yanamala" userId="bef80c9afb731473" providerId="LiveId" clId="{AB2CAB8D-14A2-4CCB-A61B-3AD3AF028D9B}" dt="2025-04-27T23:27:11.360" v="8" actId="478"/>
          <ac:grpSpMkLst>
            <pc:docMk/>
            <pc:sldMk cId="0" sldId="263"/>
            <ac:grpSpMk id="10" creationId="{00000000-0000-0000-0000-000000000000}"/>
          </ac:grpSpMkLst>
        </pc:grpChg>
        <pc:cxnChg chg="add del">
          <ac:chgData name="Varshitha Yanamala" userId="bef80c9afb731473" providerId="LiveId" clId="{AB2CAB8D-14A2-4CCB-A61B-3AD3AF028D9B}" dt="2025-04-27T23:27:15.022" v="9" actId="26606"/>
          <ac:cxnSpMkLst>
            <pc:docMk/>
            <pc:sldMk cId="0" sldId="263"/>
            <ac:cxnSpMk id="38" creationId="{5C34627B-48E6-4F4D-B843-97717A86B490}"/>
          </ac:cxnSpMkLst>
        </pc:cxnChg>
      </pc:sldChg>
    </pc:docChg>
  </pc:docChgLst>
  <pc:docChgLst>
    <pc:chgData name="Varshitha Yanamala" userId="bef80c9afb731473" providerId="LiveId" clId="{E92AB2A3-ECB9-4032-ADFB-9B0D2B2A8F88}"/>
    <pc:docChg chg="undo custSel modSld">
      <pc:chgData name="Varshitha Yanamala" userId="bef80c9afb731473" providerId="LiveId" clId="{E92AB2A3-ECB9-4032-ADFB-9B0D2B2A8F88}" dt="2025-03-20T03:05:15.721" v="22"/>
      <pc:docMkLst>
        <pc:docMk/>
      </pc:docMkLst>
      <pc:sldChg chg="addSp delSp modSp mod">
        <pc:chgData name="Varshitha Yanamala" userId="bef80c9afb731473" providerId="LiveId" clId="{E92AB2A3-ECB9-4032-ADFB-9B0D2B2A8F88}" dt="2025-03-20T03:05:15.721" v="22"/>
        <pc:sldMkLst>
          <pc:docMk/>
          <pc:sldMk cId="0" sldId="259"/>
        </pc:sldMkLst>
        <pc:spChg chg="mod">
          <ac:chgData name="Varshitha Yanamala" userId="bef80c9afb731473" providerId="LiveId" clId="{E92AB2A3-ECB9-4032-ADFB-9B0D2B2A8F88}" dt="2025-03-20T03:05:04.115" v="17" actId="1076"/>
          <ac:spMkLst>
            <pc:docMk/>
            <pc:sldMk cId="0" sldId="259"/>
            <ac:spMk id="6" creationId="{00000000-0000-0000-0000-000000000000}"/>
          </ac:spMkLst>
        </pc:spChg>
        <pc:grpChg chg="mod">
          <ac:chgData name="Varshitha Yanamala" userId="bef80c9afb731473" providerId="LiveId" clId="{E92AB2A3-ECB9-4032-ADFB-9B0D2B2A8F88}" dt="2025-03-20T03:05:11.218" v="19" actId="1076"/>
          <ac:grpSpMkLst>
            <pc:docMk/>
            <pc:sldMk cId="0" sldId="259"/>
            <ac:grpSpMk id="2" creationId="{00000000-0000-0000-0000-000000000000}"/>
          </ac:grpSpMkLst>
        </pc:gr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22EA4E-CE09-4B2E-876B-65F739A9C7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B41ECA-73B1-41C6-A0EC-4A01C3A8CA10}">
      <dgm:prSet/>
      <dgm:spPr/>
      <dgm:t>
        <a:bodyPr/>
        <a:lstStyle/>
        <a:p>
          <a:r>
            <a:rPr lang="en-US"/>
            <a:t>✅ For Businesses – Cost-effective, scalable, and reduces human workload.</a:t>
          </a:r>
        </a:p>
      </dgm:t>
    </dgm:pt>
    <dgm:pt modelId="{79575099-150A-4DEE-9A54-C2CAA6CCAF1A}" type="parTrans" cxnId="{D6737959-CE58-449E-AD57-4FEB8693FCF1}">
      <dgm:prSet/>
      <dgm:spPr/>
      <dgm:t>
        <a:bodyPr/>
        <a:lstStyle/>
        <a:p>
          <a:endParaRPr lang="en-US"/>
        </a:p>
      </dgm:t>
    </dgm:pt>
    <dgm:pt modelId="{6AA19BA5-6D3E-4D85-BB11-56A8AE79A963}" type="sibTrans" cxnId="{D6737959-CE58-449E-AD57-4FEB8693FCF1}">
      <dgm:prSet/>
      <dgm:spPr/>
      <dgm:t>
        <a:bodyPr/>
        <a:lstStyle/>
        <a:p>
          <a:endParaRPr lang="en-US"/>
        </a:p>
      </dgm:t>
    </dgm:pt>
    <dgm:pt modelId="{FFEB1940-5C24-48F7-8CD3-003DADD266A0}">
      <dgm:prSet/>
      <dgm:spPr/>
      <dgm:t>
        <a:bodyPr/>
        <a:lstStyle/>
        <a:p>
          <a:r>
            <a:rPr lang="en-US"/>
            <a:t>✅ For Customers – Faster &amp; more relevant support responses.</a:t>
          </a:r>
        </a:p>
      </dgm:t>
    </dgm:pt>
    <dgm:pt modelId="{145CD968-F1C2-4BA6-A02B-C615BF11A539}" type="parTrans" cxnId="{A2112EE3-A82A-4C89-97DA-D3AF949C9F61}">
      <dgm:prSet/>
      <dgm:spPr/>
      <dgm:t>
        <a:bodyPr/>
        <a:lstStyle/>
        <a:p>
          <a:endParaRPr lang="en-US"/>
        </a:p>
      </dgm:t>
    </dgm:pt>
    <dgm:pt modelId="{567F1030-4806-45B7-89D6-C10C4E9D27C2}" type="sibTrans" cxnId="{A2112EE3-A82A-4C89-97DA-D3AF949C9F61}">
      <dgm:prSet/>
      <dgm:spPr/>
      <dgm:t>
        <a:bodyPr/>
        <a:lstStyle/>
        <a:p>
          <a:endParaRPr lang="en-US"/>
        </a:p>
      </dgm:t>
    </dgm:pt>
    <dgm:pt modelId="{9D86380C-975C-4768-ABE8-F37DB12D8C83}">
      <dgm:prSet/>
      <dgm:spPr/>
      <dgm:t>
        <a:bodyPr/>
        <a:lstStyle/>
        <a:p>
          <a:r>
            <a:rPr lang="en-US"/>
            <a:t>✅ For Developers – Modular, scalable, and easy to integrate with various platforms.</a:t>
          </a:r>
        </a:p>
      </dgm:t>
    </dgm:pt>
    <dgm:pt modelId="{BECB2CBF-65FB-42CF-9ADE-657D8E8125D2}" type="parTrans" cxnId="{71A3E12D-6107-4D8A-99EF-AA3AFA9CB0BB}">
      <dgm:prSet/>
      <dgm:spPr/>
      <dgm:t>
        <a:bodyPr/>
        <a:lstStyle/>
        <a:p>
          <a:endParaRPr lang="en-US"/>
        </a:p>
      </dgm:t>
    </dgm:pt>
    <dgm:pt modelId="{9473D132-4C14-4A75-B99A-649C2B5A720F}" type="sibTrans" cxnId="{71A3E12D-6107-4D8A-99EF-AA3AFA9CB0BB}">
      <dgm:prSet/>
      <dgm:spPr/>
      <dgm:t>
        <a:bodyPr/>
        <a:lstStyle/>
        <a:p>
          <a:endParaRPr lang="en-US"/>
        </a:p>
      </dgm:t>
    </dgm:pt>
    <dgm:pt modelId="{AF015044-3B66-4AB5-A318-560D1E84A2D7}">
      <dgm:prSet/>
      <dgm:spPr/>
      <dgm:t>
        <a:bodyPr/>
        <a:lstStyle/>
        <a:p>
          <a:r>
            <a:rPr lang="en-US"/>
            <a:t>✅ Improves response accuracy by leveraging retrieved knowledge dynamically.</a:t>
          </a:r>
        </a:p>
      </dgm:t>
    </dgm:pt>
    <dgm:pt modelId="{57C09EB1-C64E-4808-BB46-7AE6F97E2EF2}" type="parTrans" cxnId="{AA305D8A-EF9E-41A5-A6E4-70BB70369F07}">
      <dgm:prSet/>
      <dgm:spPr/>
      <dgm:t>
        <a:bodyPr/>
        <a:lstStyle/>
        <a:p>
          <a:endParaRPr lang="en-US"/>
        </a:p>
      </dgm:t>
    </dgm:pt>
    <dgm:pt modelId="{651D62FE-8E92-4130-9953-B28B74975AE7}" type="sibTrans" cxnId="{AA305D8A-EF9E-41A5-A6E4-70BB70369F07}">
      <dgm:prSet/>
      <dgm:spPr/>
      <dgm:t>
        <a:bodyPr/>
        <a:lstStyle/>
        <a:p>
          <a:endParaRPr lang="en-US"/>
        </a:p>
      </dgm:t>
    </dgm:pt>
    <dgm:pt modelId="{6D229BC6-2241-4D34-81C9-E1FAAC2F875F}" type="pres">
      <dgm:prSet presAssocID="{3422EA4E-CE09-4B2E-876B-65F739A9C7F9}" presName="linear" presStyleCnt="0">
        <dgm:presLayoutVars>
          <dgm:animLvl val="lvl"/>
          <dgm:resizeHandles val="exact"/>
        </dgm:presLayoutVars>
      </dgm:prSet>
      <dgm:spPr/>
    </dgm:pt>
    <dgm:pt modelId="{B3E309B7-76FD-4647-8CDC-0A1718093E67}" type="pres">
      <dgm:prSet presAssocID="{ADB41ECA-73B1-41C6-A0EC-4A01C3A8CA1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1265A4-1AF2-47CA-9DAA-66F3EC4402CA}" type="pres">
      <dgm:prSet presAssocID="{6AA19BA5-6D3E-4D85-BB11-56A8AE79A963}" presName="spacer" presStyleCnt="0"/>
      <dgm:spPr/>
    </dgm:pt>
    <dgm:pt modelId="{5EDA2555-A2B2-4548-A25D-D0AC8ED13185}" type="pres">
      <dgm:prSet presAssocID="{FFEB1940-5C24-48F7-8CD3-003DADD266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CCF1AC8-BB58-4015-91B9-5B7E5036E30F}" type="pres">
      <dgm:prSet presAssocID="{567F1030-4806-45B7-89D6-C10C4E9D27C2}" presName="spacer" presStyleCnt="0"/>
      <dgm:spPr/>
    </dgm:pt>
    <dgm:pt modelId="{FECAF50C-7D2F-40AB-AC6B-4323586776BD}" type="pres">
      <dgm:prSet presAssocID="{9D86380C-975C-4768-ABE8-F37DB12D8C8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543B6D-7772-44D2-BC1A-F0D14CE621C8}" type="pres">
      <dgm:prSet presAssocID="{9473D132-4C14-4A75-B99A-649C2B5A720F}" presName="spacer" presStyleCnt="0"/>
      <dgm:spPr/>
    </dgm:pt>
    <dgm:pt modelId="{6E8C67A2-C2A2-4BA5-8F28-48DB9F143FA9}" type="pres">
      <dgm:prSet presAssocID="{AF015044-3B66-4AB5-A318-560D1E84A2D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1A3E12D-6107-4D8A-99EF-AA3AFA9CB0BB}" srcId="{3422EA4E-CE09-4B2E-876B-65F739A9C7F9}" destId="{9D86380C-975C-4768-ABE8-F37DB12D8C83}" srcOrd="2" destOrd="0" parTransId="{BECB2CBF-65FB-42CF-9ADE-657D8E8125D2}" sibTransId="{9473D132-4C14-4A75-B99A-649C2B5A720F}"/>
    <dgm:cxn modelId="{0C9C3569-2221-44A7-AF18-6BDEAEEA837A}" type="presOf" srcId="{9D86380C-975C-4768-ABE8-F37DB12D8C83}" destId="{FECAF50C-7D2F-40AB-AC6B-4323586776BD}" srcOrd="0" destOrd="0" presId="urn:microsoft.com/office/officeart/2005/8/layout/vList2"/>
    <dgm:cxn modelId="{85AC484F-7C3B-4120-A9B9-F4877FE1B819}" type="presOf" srcId="{3422EA4E-CE09-4B2E-876B-65F739A9C7F9}" destId="{6D229BC6-2241-4D34-81C9-E1FAAC2F875F}" srcOrd="0" destOrd="0" presId="urn:microsoft.com/office/officeart/2005/8/layout/vList2"/>
    <dgm:cxn modelId="{D6737959-CE58-449E-AD57-4FEB8693FCF1}" srcId="{3422EA4E-CE09-4B2E-876B-65F739A9C7F9}" destId="{ADB41ECA-73B1-41C6-A0EC-4A01C3A8CA10}" srcOrd="0" destOrd="0" parTransId="{79575099-150A-4DEE-9A54-C2CAA6CCAF1A}" sibTransId="{6AA19BA5-6D3E-4D85-BB11-56A8AE79A963}"/>
    <dgm:cxn modelId="{AA305D8A-EF9E-41A5-A6E4-70BB70369F07}" srcId="{3422EA4E-CE09-4B2E-876B-65F739A9C7F9}" destId="{AF015044-3B66-4AB5-A318-560D1E84A2D7}" srcOrd="3" destOrd="0" parTransId="{57C09EB1-C64E-4808-BB46-7AE6F97E2EF2}" sibTransId="{651D62FE-8E92-4130-9953-B28B74975AE7}"/>
    <dgm:cxn modelId="{99D1CB8B-8323-4238-95B4-A9049EBD1447}" type="presOf" srcId="{ADB41ECA-73B1-41C6-A0EC-4A01C3A8CA10}" destId="{B3E309B7-76FD-4647-8CDC-0A1718093E67}" srcOrd="0" destOrd="0" presId="urn:microsoft.com/office/officeart/2005/8/layout/vList2"/>
    <dgm:cxn modelId="{C17422D2-11C7-4B0C-B510-B72DC6367C75}" type="presOf" srcId="{AF015044-3B66-4AB5-A318-560D1E84A2D7}" destId="{6E8C67A2-C2A2-4BA5-8F28-48DB9F143FA9}" srcOrd="0" destOrd="0" presId="urn:microsoft.com/office/officeart/2005/8/layout/vList2"/>
    <dgm:cxn modelId="{A2112EE3-A82A-4C89-97DA-D3AF949C9F61}" srcId="{3422EA4E-CE09-4B2E-876B-65F739A9C7F9}" destId="{FFEB1940-5C24-48F7-8CD3-003DADD266A0}" srcOrd="1" destOrd="0" parTransId="{145CD968-F1C2-4BA6-A02B-C615BF11A539}" sibTransId="{567F1030-4806-45B7-89D6-C10C4E9D27C2}"/>
    <dgm:cxn modelId="{9A8AC8EF-7E80-4948-BC76-EE3ABA038F43}" type="presOf" srcId="{FFEB1940-5C24-48F7-8CD3-003DADD266A0}" destId="{5EDA2555-A2B2-4548-A25D-D0AC8ED13185}" srcOrd="0" destOrd="0" presId="urn:microsoft.com/office/officeart/2005/8/layout/vList2"/>
    <dgm:cxn modelId="{712FA2AD-4873-45BF-88CE-4D42055E56FA}" type="presParOf" srcId="{6D229BC6-2241-4D34-81C9-E1FAAC2F875F}" destId="{B3E309B7-76FD-4647-8CDC-0A1718093E67}" srcOrd="0" destOrd="0" presId="urn:microsoft.com/office/officeart/2005/8/layout/vList2"/>
    <dgm:cxn modelId="{3AE207B8-9F19-4EF4-B7C2-8DA894BE1B73}" type="presParOf" srcId="{6D229BC6-2241-4D34-81C9-E1FAAC2F875F}" destId="{C61265A4-1AF2-47CA-9DAA-66F3EC4402CA}" srcOrd="1" destOrd="0" presId="urn:microsoft.com/office/officeart/2005/8/layout/vList2"/>
    <dgm:cxn modelId="{A4044188-0CFC-4AF7-9BFA-4F5E70160852}" type="presParOf" srcId="{6D229BC6-2241-4D34-81C9-E1FAAC2F875F}" destId="{5EDA2555-A2B2-4548-A25D-D0AC8ED13185}" srcOrd="2" destOrd="0" presId="urn:microsoft.com/office/officeart/2005/8/layout/vList2"/>
    <dgm:cxn modelId="{586C33D7-B030-4FC6-8600-667DB9CC1B9D}" type="presParOf" srcId="{6D229BC6-2241-4D34-81C9-E1FAAC2F875F}" destId="{ECCF1AC8-BB58-4015-91B9-5B7E5036E30F}" srcOrd="3" destOrd="0" presId="urn:microsoft.com/office/officeart/2005/8/layout/vList2"/>
    <dgm:cxn modelId="{9EB080FA-D947-4CBE-98F7-B8CD55EDEE79}" type="presParOf" srcId="{6D229BC6-2241-4D34-81C9-E1FAAC2F875F}" destId="{FECAF50C-7D2F-40AB-AC6B-4323586776BD}" srcOrd="4" destOrd="0" presId="urn:microsoft.com/office/officeart/2005/8/layout/vList2"/>
    <dgm:cxn modelId="{B6995D29-75F8-4F24-8019-CEB52B39B99C}" type="presParOf" srcId="{6D229BC6-2241-4D34-81C9-E1FAAC2F875F}" destId="{1D543B6D-7772-44D2-BC1A-F0D14CE621C8}" srcOrd="5" destOrd="0" presId="urn:microsoft.com/office/officeart/2005/8/layout/vList2"/>
    <dgm:cxn modelId="{435DC3E8-5D76-4DE8-8942-DC84C9F263F0}" type="presParOf" srcId="{6D229BC6-2241-4D34-81C9-E1FAAC2F875F}" destId="{6E8C67A2-C2A2-4BA5-8F28-48DB9F143F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5DA5D7-8F40-4D5A-B803-A25F0F47D6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06345-6D30-4559-9AE4-4292384E99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📌 Project Timeline</a:t>
          </a:r>
        </a:p>
      </dgm:t>
    </dgm:pt>
    <dgm:pt modelId="{2A27433A-69C8-44D4-B8EA-0FB4F5EAD6AA}" type="parTrans" cxnId="{594D56B5-D9C6-4330-A443-AA5E2317125E}">
      <dgm:prSet/>
      <dgm:spPr/>
      <dgm:t>
        <a:bodyPr/>
        <a:lstStyle/>
        <a:p>
          <a:endParaRPr lang="en-US"/>
        </a:p>
      </dgm:t>
    </dgm:pt>
    <dgm:pt modelId="{16D76AAF-7678-428D-815D-B5BEF1340B42}" type="sibTrans" cxnId="{594D56B5-D9C6-4330-A443-AA5E2317125E}">
      <dgm:prSet/>
      <dgm:spPr/>
      <dgm:t>
        <a:bodyPr/>
        <a:lstStyle/>
        <a:p>
          <a:endParaRPr lang="en-US"/>
        </a:p>
      </dgm:t>
    </dgm:pt>
    <dgm:pt modelId="{31BDD422-49F2-483E-9434-87B65A904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 1 – Data collection &amp; preprocessing</a:t>
          </a:r>
        </a:p>
      </dgm:t>
    </dgm:pt>
    <dgm:pt modelId="{C450CE87-D1FD-49C2-8BAF-CA66E3CB7744}" type="parTrans" cxnId="{CDA20EF1-268E-43C0-B2A8-58403D4C8F41}">
      <dgm:prSet/>
      <dgm:spPr/>
      <dgm:t>
        <a:bodyPr/>
        <a:lstStyle/>
        <a:p>
          <a:endParaRPr lang="en-US"/>
        </a:p>
      </dgm:t>
    </dgm:pt>
    <dgm:pt modelId="{0301B2C1-58FC-4975-85AA-289CD2D2CD3B}" type="sibTrans" cxnId="{CDA20EF1-268E-43C0-B2A8-58403D4C8F41}">
      <dgm:prSet/>
      <dgm:spPr/>
      <dgm:t>
        <a:bodyPr/>
        <a:lstStyle/>
        <a:p>
          <a:endParaRPr lang="en-US"/>
        </a:p>
      </dgm:t>
    </dgm:pt>
    <dgm:pt modelId="{CF9D9A19-D779-4E19-BC04-74B0166DAC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 2 – Workflow &amp; retrieval implementation</a:t>
          </a:r>
        </a:p>
      </dgm:t>
    </dgm:pt>
    <dgm:pt modelId="{D3C702ED-7CFB-4479-952A-FEC065EAF39D}" type="parTrans" cxnId="{A9DBFC9C-E4B1-4110-A278-9EA87552B796}">
      <dgm:prSet/>
      <dgm:spPr/>
      <dgm:t>
        <a:bodyPr/>
        <a:lstStyle/>
        <a:p>
          <a:endParaRPr lang="en-US"/>
        </a:p>
      </dgm:t>
    </dgm:pt>
    <dgm:pt modelId="{B315D4EB-F3A7-4712-AEAA-02B4B44DE4ED}" type="sibTrans" cxnId="{A9DBFC9C-E4B1-4110-A278-9EA87552B796}">
      <dgm:prSet/>
      <dgm:spPr/>
      <dgm:t>
        <a:bodyPr/>
        <a:lstStyle/>
        <a:p>
          <a:endParaRPr lang="en-US"/>
        </a:p>
      </dgm:t>
    </dgm:pt>
    <dgm:pt modelId="{332CC823-AC30-4DE7-A0D5-476BC772E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 3 – LLM integration &amp; testing</a:t>
          </a:r>
        </a:p>
      </dgm:t>
    </dgm:pt>
    <dgm:pt modelId="{A449AAC5-76FC-4B79-B4F1-EA5E85F43DDE}" type="parTrans" cxnId="{003E6179-8EEC-458D-98C1-2A4964441EC9}">
      <dgm:prSet/>
      <dgm:spPr/>
      <dgm:t>
        <a:bodyPr/>
        <a:lstStyle/>
        <a:p>
          <a:endParaRPr lang="en-US"/>
        </a:p>
      </dgm:t>
    </dgm:pt>
    <dgm:pt modelId="{2B6F7103-D4B7-46FE-BE98-E0D921469BF2}" type="sibTrans" cxnId="{003E6179-8EEC-458D-98C1-2A4964441EC9}">
      <dgm:prSet/>
      <dgm:spPr/>
      <dgm:t>
        <a:bodyPr/>
        <a:lstStyle/>
        <a:p>
          <a:endParaRPr lang="en-US"/>
        </a:p>
      </dgm:t>
    </dgm:pt>
    <dgm:pt modelId="{F29743E7-C01A-4C23-9836-74B4F0DA23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Week 4 – UI development &amp; final deployment</a:t>
          </a:r>
        </a:p>
      </dgm:t>
    </dgm:pt>
    <dgm:pt modelId="{E54E0C38-BE42-4409-BBDD-CE12A8019768}" type="parTrans" cxnId="{816346DF-1B2C-4B81-9BA8-A0097988AF37}">
      <dgm:prSet/>
      <dgm:spPr/>
      <dgm:t>
        <a:bodyPr/>
        <a:lstStyle/>
        <a:p>
          <a:endParaRPr lang="en-US"/>
        </a:p>
      </dgm:t>
    </dgm:pt>
    <dgm:pt modelId="{285666A5-C832-40E9-AA9F-C6DEEE605670}" type="sibTrans" cxnId="{816346DF-1B2C-4B81-9BA8-A0097988AF37}">
      <dgm:prSet/>
      <dgm:spPr/>
      <dgm:t>
        <a:bodyPr/>
        <a:lstStyle/>
        <a:p>
          <a:endParaRPr lang="en-US"/>
        </a:p>
      </dgm:t>
    </dgm:pt>
    <dgm:pt modelId="{6858E5A7-66A8-4E0B-8BC9-0309B0B2DB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📌 Final Thoughts</a:t>
          </a:r>
        </a:p>
      </dgm:t>
    </dgm:pt>
    <dgm:pt modelId="{27DEB6F0-2D3C-4D60-A8EA-877219ABCAD0}" type="parTrans" cxnId="{4B966E01-3088-4764-96C2-85ADC682DDDE}">
      <dgm:prSet/>
      <dgm:spPr/>
      <dgm:t>
        <a:bodyPr/>
        <a:lstStyle/>
        <a:p>
          <a:endParaRPr lang="en-US"/>
        </a:p>
      </dgm:t>
    </dgm:pt>
    <dgm:pt modelId="{BC58490F-4F86-4DDA-9CAD-5EEC08C79253}" type="sibTrans" cxnId="{4B966E01-3088-4764-96C2-85ADC682DDDE}">
      <dgm:prSet/>
      <dgm:spPr/>
      <dgm:t>
        <a:bodyPr/>
        <a:lstStyle/>
        <a:p>
          <a:endParaRPr lang="en-US"/>
        </a:p>
      </dgm:t>
    </dgm:pt>
    <dgm:pt modelId="{DA65AA8E-68A7-4508-B200-247D4016F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LangGraph improves AI agent reasoning &amp; customer interactions.</a:t>
          </a:r>
        </a:p>
      </dgm:t>
    </dgm:pt>
    <dgm:pt modelId="{0E04D3B0-6011-4CC4-A750-A9E469C4D199}" type="parTrans" cxnId="{78A2EEA4-B29E-4238-9EC1-FF601AC3B95B}">
      <dgm:prSet/>
      <dgm:spPr/>
      <dgm:t>
        <a:bodyPr/>
        <a:lstStyle/>
        <a:p>
          <a:endParaRPr lang="en-US"/>
        </a:p>
      </dgm:t>
    </dgm:pt>
    <dgm:pt modelId="{FA8EB92E-B9A4-49AD-B56B-594B4C987652}" type="sibTrans" cxnId="{78A2EEA4-B29E-4238-9EC1-FF601AC3B95B}">
      <dgm:prSet/>
      <dgm:spPr/>
      <dgm:t>
        <a:bodyPr/>
        <a:lstStyle/>
        <a:p>
          <a:endParaRPr lang="en-US"/>
        </a:p>
      </dgm:t>
    </dgm:pt>
    <dgm:pt modelId="{80909762-3266-4DFA-A4C2-4C839F550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RAG enables context-aware, accurate responses.</a:t>
          </a:r>
        </a:p>
      </dgm:t>
    </dgm:pt>
    <dgm:pt modelId="{4E6FB213-6925-47A3-9700-793572B0B62B}" type="parTrans" cxnId="{A80B7FD0-90C5-4F38-B12E-8CCEC7CB521B}">
      <dgm:prSet/>
      <dgm:spPr/>
      <dgm:t>
        <a:bodyPr/>
        <a:lstStyle/>
        <a:p>
          <a:endParaRPr lang="en-US"/>
        </a:p>
      </dgm:t>
    </dgm:pt>
    <dgm:pt modelId="{3CE9CCE5-84D2-49BA-A45A-5E7449DE20C6}" type="sibTrans" cxnId="{A80B7FD0-90C5-4F38-B12E-8CCEC7CB521B}">
      <dgm:prSet/>
      <dgm:spPr/>
      <dgm:t>
        <a:bodyPr/>
        <a:lstStyle/>
        <a:p>
          <a:endParaRPr lang="en-US"/>
        </a:p>
      </dgm:t>
    </dgm:pt>
    <dgm:pt modelId="{45C62637-7911-4A2A-A2CA-5DE0535CD7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Future work: Scaling, personalization, and multi-modal integration (voice, chat, API).</a:t>
          </a:r>
        </a:p>
      </dgm:t>
    </dgm:pt>
    <dgm:pt modelId="{D8D71F6E-9189-4081-BC0A-2C778F84C178}" type="parTrans" cxnId="{563B6E6F-D2ED-4568-A672-63CD34C72398}">
      <dgm:prSet/>
      <dgm:spPr/>
      <dgm:t>
        <a:bodyPr/>
        <a:lstStyle/>
        <a:p>
          <a:endParaRPr lang="en-US"/>
        </a:p>
      </dgm:t>
    </dgm:pt>
    <dgm:pt modelId="{2544C1C1-A079-479F-93CC-1B74967E430C}" type="sibTrans" cxnId="{563B6E6F-D2ED-4568-A672-63CD34C72398}">
      <dgm:prSet/>
      <dgm:spPr/>
      <dgm:t>
        <a:bodyPr/>
        <a:lstStyle/>
        <a:p>
          <a:endParaRPr lang="en-US"/>
        </a:p>
      </dgm:t>
    </dgm:pt>
    <dgm:pt modelId="{10434AD1-E9C9-45A0-A960-E457C9AB7A52}" type="pres">
      <dgm:prSet presAssocID="{955DA5D7-8F40-4D5A-B803-A25F0F47D642}" presName="root" presStyleCnt="0">
        <dgm:presLayoutVars>
          <dgm:dir/>
          <dgm:resizeHandles val="exact"/>
        </dgm:presLayoutVars>
      </dgm:prSet>
      <dgm:spPr/>
    </dgm:pt>
    <dgm:pt modelId="{2BF2FBB9-7590-4226-8B1A-2DF6D4EB9B87}" type="pres">
      <dgm:prSet presAssocID="{A5806345-6D30-4559-9AE4-4292384E99F2}" presName="compNode" presStyleCnt="0"/>
      <dgm:spPr/>
    </dgm:pt>
    <dgm:pt modelId="{4D5FB7EA-55ED-4588-8FFE-625AA9C2781C}" type="pres">
      <dgm:prSet presAssocID="{A5806345-6D30-4559-9AE4-4292384E99F2}" presName="bgRect" presStyleLbl="bgShp" presStyleIdx="0" presStyleCnt="5"/>
      <dgm:spPr/>
    </dgm:pt>
    <dgm:pt modelId="{25962B6D-7F74-4A55-A523-42ECFCBC71C3}" type="pres">
      <dgm:prSet presAssocID="{A5806345-6D30-4559-9AE4-4292384E99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3D884BC-CD62-4C5E-9290-633BB2FA0F22}" type="pres">
      <dgm:prSet presAssocID="{A5806345-6D30-4559-9AE4-4292384E99F2}" presName="spaceRect" presStyleCnt="0"/>
      <dgm:spPr/>
    </dgm:pt>
    <dgm:pt modelId="{5B1B28C8-7B32-4590-9B52-3609B4178BCB}" type="pres">
      <dgm:prSet presAssocID="{A5806345-6D30-4559-9AE4-4292384E99F2}" presName="parTx" presStyleLbl="revTx" presStyleIdx="0" presStyleCnt="6">
        <dgm:presLayoutVars>
          <dgm:chMax val="0"/>
          <dgm:chPref val="0"/>
        </dgm:presLayoutVars>
      </dgm:prSet>
      <dgm:spPr/>
    </dgm:pt>
    <dgm:pt modelId="{67CCADDE-4AE1-40E4-838C-C4B61D277FE4}" type="pres">
      <dgm:prSet presAssocID="{A5806345-6D30-4559-9AE4-4292384E99F2}" presName="desTx" presStyleLbl="revTx" presStyleIdx="1" presStyleCnt="6">
        <dgm:presLayoutVars/>
      </dgm:prSet>
      <dgm:spPr/>
    </dgm:pt>
    <dgm:pt modelId="{10D389AB-3B45-4882-8D13-DB23260B5A01}" type="pres">
      <dgm:prSet presAssocID="{16D76AAF-7678-428D-815D-B5BEF1340B42}" presName="sibTrans" presStyleCnt="0"/>
      <dgm:spPr/>
    </dgm:pt>
    <dgm:pt modelId="{951C6103-7421-4ED2-A1BD-7B7E2D0CD703}" type="pres">
      <dgm:prSet presAssocID="{6858E5A7-66A8-4E0B-8BC9-0309B0B2DB89}" presName="compNode" presStyleCnt="0"/>
      <dgm:spPr/>
    </dgm:pt>
    <dgm:pt modelId="{3218E4C8-40F4-4E87-A919-D356821BCD19}" type="pres">
      <dgm:prSet presAssocID="{6858E5A7-66A8-4E0B-8BC9-0309B0B2DB89}" presName="bgRect" presStyleLbl="bgShp" presStyleIdx="1" presStyleCnt="5"/>
      <dgm:spPr/>
    </dgm:pt>
    <dgm:pt modelId="{ECA21476-30C0-412E-953F-D14E3F3E4ADB}" type="pres">
      <dgm:prSet presAssocID="{6858E5A7-66A8-4E0B-8BC9-0309B0B2DB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176427F0-7A14-4983-822E-A0D0E51CCFAE}" type="pres">
      <dgm:prSet presAssocID="{6858E5A7-66A8-4E0B-8BC9-0309B0B2DB89}" presName="spaceRect" presStyleCnt="0"/>
      <dgm:spPr/>
    </dgm:pt>
    <dgm:pt modelId="{80CEFD06-1564-4FD4-9453-D158F5CF5F22}" type="pres">
      <dgm:prSet presAssocID="{6858E5A7-66A8-4E0B-8BC9-0309B0B2DB89}" presName="parTx" presStyleLbl="revTx" presStyleIdx="2" presStyleCnt="6">
        <dgm:presLayoutVars>
          <dgm:chMax val="0"/>
          <dgm:chPref val="0"/>
        </dgm:presLayoutVars>
      </dgm:prSet>
      <dgm:spPr/>
    </dgm:pt>
    <dgm:pt modelId="{27A9F9E8-675A-4963-81BC-928901843157}" type="pres">
      <dgm:prSet presAssocID="{BC58490F-4F86-4DDA-9CAD-5EEC08C79253}" presName="sibTrans" presStyleCnt="0"/>
      <dgm:spPr/>
    </dgm:pt>
    <dgm:pt modelId="{B8395940-BFA0-4B20-9112-0AB06AAAE60D}" type="pres">
      <dgm:prSet presAssocID="{DA65AA8E-68A7-4508-B200-247D4016F584}" presName="compNode" presStyleCnt="0"/>
      <dgm:spPr/>
    </dgm:pt>
    <dgm:pt modelId="{8BDB2A42-617F-46DA-91B2-596BBA94CA0C}" type="pres">
      <dgm:prSet presAssocID="{DA65AA8E-68A7-4508-B200-247D4016F584}" presName="bgRect" presStyleLbl="bgShp" presStyleIdx="2" presStyleCnt="5"/>
      <dgm:spPr/>
    </dgm:pt>
    <dgm:pt modelId="{185A8EE7-D4EB-4661-91C2-35AE073C3497}" type="pres">
      <dgm:prSet presAssocID="{DA65AA8E-68A7-4508-B200-247D4016F5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1C033B5-5415-4770-A434-7DB8AE17B004}" type="pres">
      <dgm:prSet presAssocID="{DA65AA8E-68A7-4508-B200-247D4016F584}" presName="spaceRect" presStyleCnt="0"/>
      <dgm:spPr/>
    </dgm:pt>
    <dgm:pt modelId="{F982241B-8854-45CC-BA2C-E6EC5CCC11C6}" type="pres">
      <dgm:prSet presAssocID="{DA65AA8E-68A7-4508-B200-247D4016F584}" presName="parTx" presStyleLbl="revTx" presStyleIdx="3" presStyleCnt="6">
        <dgm:presLayoutVars>
          <dgm:chMax val="0"/>
          <dgm:chPref val="0"/>
        </dgm:presLayoutVars>
      </dgm:prSet>
      <dgm:spPr/>
    </dgm:pt>
    <dgm:pt modelId="{12EA87FF-9B18-4A66-9552-7E79B5CBFB1B}" type="pres">
      <dgm:prSet presAssocID="{FA8EB92E-B9A4-49AD-B56B-594B4C987652}" presName="sibTrans" presStyleCnt="0"/>
      <dgm:spPr/>
    </dgm:pt>
    <dgm:pt modelId="{32899C73-4548-40C7-83E6-35A9DB2F07A2}" type="pres">
      <dgm:prSet presAssocID="{80909762-3266-4DFA-A4C2-4C839F5501A6}" presName="compNode" presStyleCnt="0"/>
      <dgm:spPr/>
    </dgm:pt>
    <dgm:pt modelId="{726FF775-1202-4EBD-8EC4-EA547548AFD0}" type="pres">
      <dgm:prSet presAssocID="{80909762-3266-4DFA-A4C2-4C839F5501A6}" presName="bgRect" presStyleLbl="bgShp" presStyleIdx="3" presStyleCnt="5"/>
      <dgm:spPr/>
    </dgm:pt>
    <dgm:pt modelId="{2AC487EB-C708-4CEA-98A1-83B3843BFED5}" type="pres">
      <dgm:prSet presAssocID="{80909762-3266-4DFA-A4C2-4C839F5501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A5897841-7057-47D8-ACAB-3613D496F3CD}" type="pres">
      <dgm:prSet presAssocID="{80909762-3266-4DFA-A4C2-4C839F5501A6}" presName="spaceRect" presStyleCnt="0"/>
      <dgm:spPr/>
    </dgm:pt>
    <dgm:pt modelId="{D17C0E60-F723-42BC-85B9-401EE890C232}" type="pres">
      <dgm:prSet presAssocID="{80909762-3266-4DFA-A4C2-4C839F5501A6}" presName="parTx" presStyleLbl="revTx" presStyleIdx="4" presStyleCnt="6">
        <dgm:presLayoutVars>
          <dgm:chMax val="0"/>
          <dgm:chPref val="0"/>
        </dgm:presLayoutVars>
      </dgm:prSet>
      <dgm:spPr/>
    </dgm:pt>
    <dgm:pt modelId="{A45899DD-D882-4037-AC30-3B3F13C649B0}" type="pres">
      <dgm:prSet presAssocID="{3CE9CCE5-84D2-49BA-A45A-5E7449DE20C6}" presName="sibTrans" presStyleCnt="0"/>
      <dgm:spPr/>
    </dgm:pt>
    <dgm:pt modelId="{0254B5B6-8B63-4AA5-9BCC-801A1C2C9CE6}" type="pres">
      <dgm:prSet presAssocID="{45C62637-7911-4A2A-A2CA-5DE0535CD7A9}" presName="compNode" presStyleCnt="0"/>
      <dgm:spPr/>
    </dgm:pt>
    <dgm:pt modelId="{A12A5198-6750-462E-B7CE-838D71B38DBF}" type="pres">
      <dgm:prSet presAssocID="{45C62637-7911-4A2A-A2CA-5DE0535CD7A9}" presName="bgRect" presStyleLbl="bgShp" presStyleIdx="4" presStyleCnt="5"/>
      <dgm:spPr/>
    </dgm:pt>
    <dgm:pt modelId="{CF6F796B-74CB-4187-80C2-DE9CCF2EE1E7}" type="pres">
      <dgm:prSet presAssocID="{45C62637-7911-4A2A-A2CA-5DE0535CD7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306CFE4A-B156-4520-BF91-D70344D0F576}" type="pres">
      <dgm:prSet presAssocID="{45C62637-7911-4A2A-A2CA-5DE0535CD7A9}" presName="spaceRect" presStyleCnt="0"/>
      <dgm:spPr/>
    </dgm:pt>
    <dgm:pt modelId="{63D1F5F7-C8F9-4C05-BE0F-953AA4FCDA8E}" type="pres">
      <dgm:prSet presAssocID="{45C62637-7911-4A2A-A2CA-5DE0535CD7A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896AE00-74EB-4023-9BE8-C1C69AD59DE6}" type="presOf" srcId="{45C62637-7911-4A2A-A2CA-5DE0535CD7A9}" destId="{63D1F5F7-C8F9-4C05-BE0F-953AA4FCDA8E}" srcOrd="0" destOrd="0" presId="urn:microsoft.com/office/officeart/2018/2/layout/IconVerticalSolidList"/>
    <dgm:cxn modelId="{4B966E01-3088-4764-96C2-85ADC682DDDE}" srcId="{955DA5D7-8F40-4D5A-B803-A25F0F47D642}" destId="{6858E5A7-66A8-4E0B-8BC9-0309B0B2DB89}" srcOrd="1" destOrd="0" parTransId="{27DEB6F0-2D3C-4D60-A8EA-877219ABCAD0}" sibTransId="{BC58490F-4F86-4DDA-9CAD-5EEC08C79253}"/>
    <dgm:cxn modelId="{41A30C02-DF5D-4ECB-8280-464A30A4F653}" type="presOf" srcId="{DA65AA8E-68A7-4508-B200-247D4016F584}" destId="{F982241B-8854-45CC-BA2C-E6EC5CCC11C6}" srcOrd="0" destOrd="0" presId="urn:microsoft.com/office/officeart/2018/2/layout/IconVerticalSolidList"/>
    <dgm:cxn modelId="{B28DE036-6DC2-410D-8683-74B9F2AA3127}" type="presOf" srcId="{F29743E7-C01A-4C23-9836-74B4F0DA235F}" destId="{67CCADDE-4AE1-40E4-838C-C4B61D277FE4}" srcOrd="0" destOrd="3" presId="urn:microsoft.com/office/officeart/2018/2/layout/IconVerticalSolidList"/>
    <dgm:cxn modelId="{869C7A69-3D27-4CE3-A583-6BC972F8130A}" type="presOf" srcId="{6858E5A7-66A8-4E0B-8BC9-0309B0B2DB89}" destId="{80CEFD06-1564-4FD4-9453-D158F5CF5F22}" srcOrd="0" destOrd="0" presId="urn:microsoft.com/office/officeart/2018/2/layout/IconVerticalSolidList"/>
    <dgm:cxn modelId="{563B6E6F-D2ED-4568-A672-63CD34C72398}" srcId="{955DA5D7-8F40-4D5A-B803-A25F0F47D642}" destId="{45C62637-7911-4A2A-A2CA-5DE0535CD7A9}" srcOrd="4" destOrd="0" parTransId="{D8D71F6E-9189-4081-BC0A-2C778F84C178}" sibTransId="{2544C1C1-A079-479F-93CC-1B74967E430C}"/>
    <dgm:cxn modelId="{5E370973-57AB-4605-A91C-F5D732980FD3}" type="presOf" srcId="{31BDD422-49F2-483E-9434-87B65A9045C9}" destId="{67CCADDE-4AE1-40E4-838C-C4B61D277FE4}" srcOrd="0" destOrd="0" presId="urn:microsoft.com/office/officeart/2018/2/layout/IconVerticalSolidList"/>
    <dgm:cxn modelId="{003E6179-8EEC-458D-98C1-2A4964441EC9}" srcId="{A5806345-6D30-4559-9AE4-4292384E99F2}" destId="{332CC823-AC30-4DE7-A0D5-476BC772E2BF}" srcOrd="2" destOrd="0" parTransId="{A449AAC5-76FC-4B79-B4F1-EA5E85F43DDE}" sibTransId="{2B6F7103-D4B7-46FE-BE98-E0D921469BF2}"/>
    <dgm:cxn modelId="{9161999A-CB4C-4403-9D19-F5E63D85B180}" type="presOf" srcId="{332CC823-AC30-4DE7-A0D5-476BC772E2BF}" destId="{67CCADDE-4AE1-40E4-838C-C4B61D277FE4}" srcOrd="0" destOrd="2" presId="urn:microsoft.com/office/officeart/2018/2/layout/IconVerticalSolidList"/>
    <dgm:cxn modelId="{F6982E9B-44D0-43C2-BF31-7D159AE6B03F}" type="presOf" srcId="{A5806345-6D30-4559-9AE4-4292384E99F2}" destId="{5B1B28C8-7B32-4590-9B52-3609B4178BCB}" srcOrd="0" destOrd="0" presId="urn:microsoft.com/office/officeart/2018/2/layout/IconVerticalSolidList"/>
    <dgm:cxn modelId="{A9DBFC9C-E4B1-4110-A278-9EA87552B796}" srcId="{A5806345-6D30-4559-9AE4-4292384E99F2}" destId="{CF9D9A19-D779-4E19-BC04-74B0166DAC06}" srcOrd="1" destOrd="0" parTransId="{D3C702ED-7CFB-4479-952A-FEC065EAF39D}" sibTransId="{B315D4EB-F3A7-4712-AEAA-02B4B44DE4ED}"/>
    <dgm:cxn modelId="{78A2EEA4-B29E-4238-9EC1-FF601AC3B95B}" srcId="{955DA5D7-8F40-4D5A-B803-A25F0F47D642}" destId="{DA65AA8E-68A7-4508-B200-247D4016F584}" srcOrd="2" destOrd="0" parTransId="{0E04D3B0-6011-4CC4-A750-A9E469C4D199}" sibTransId="{FA8EB92E-B9A4-49AD-B56B-594B4C987652}"/>
    <dgm:cxn modelId="{A396B9A6-0071-4471-BC7D-75628518A00B}" type="presOf" srcId="{80909762-3266-4DFA-A4C2-4C839F5501A6}" destId="{D17C0E60-F723-42BC-85B9-401EE890C232}" srcOrd="0" destOrd="0" presId="urn:microsoft.com/office/officeart/2018/2/layout/IconVerticalSolidList"/>
    <dgm:cxn modelId="{92F964A8-004F-471F-BB1F-8ABC1D887556}" type="presOf" srcId="{CF9D9A19-D779-4E19-BC04-74B0166DAC06}" destId="{67CCADDE-4AE1-40E4-838C-C4B61D277FE4}" srcOrd="0" destOrd="1" presId="urn:microsoft.com/office/officeart/2018/2/layout/IconVerticalSolidList"/>
    <dgm:cxn modelId="{12FB3FB3-F8C6-4CDF-8B4A-932D9282A166}" type="presOf" srcId="{955DA5D7-8F40-4D5A-B803-A25F0F47D642}" destId="{10434AD1-E9C9-45A0-A960-E457C9AB7A52}" srcOrd="0" destOrd="0" presId="urn:microsoft.com/office/officeart/2018/2/layout/IconVerticalSolidList"/>
    <dgm:cxn modelId="{594D56B5-D9C6-4330-A443-AA5E2317125E}" srcId="{955DA5D7-8F40-4D5A-B803-A25F0F47D642}" destId="{A5806345-6D30-4559-9AE4-4292384E99F2}" srcOrd="0" destOrd="0" parTransId="{2A27433A-69C8-44D4-B8EA-0FB4F5EAD6AA}" sibTransId="{16D76AAF-7678-428D-815D-B5BEF1340B42}"/>
    <dgm:cxn modelId="{A80B7FD0-90C5-4F38-B12E-8CCEC7CB521B}" srcId="{955DA5D7-8F40-4D5A-B803-A25F0F47D642}" destId="{80909762-3266-4DFA-A4C2-4C839F5501A6}" srcOrd="3" destOrd="0" parTransId="{4E6FB213-6925-47A3-9700-793572B0B62B}" sibTransId="{3CE9CCE5-84D2-49BA-A45A-5E7449DE20C6}"/>
    <dgm:cxn modelId="{816346DF-1B2C-4B81-9BA8-A0097988AF37}" srcId="{A5806345-6D30-4559-9AE4-4292384E99F2}" destId="{F29743E7-C01A-4C23-9836-74B4F0DA235F}" srcOrd="3" destOrd="0" parTransId="{E54E0C38-BE42-4409-BBDD-CE12A8019768}" sibTransId="{285666A5-C832-40E9-AA9F-C6DEEE605670}"/>
    <dgm:cxn modelId="{CDA20EF1-268E-43C0-B2A8-58403D4C8F41}" srcId="{A5806345-6D30-4559-9AE4-4292384E99F2}" destId="{31BDD422-49F2-483E-9434-87B65A9045C9}" srcOrd="0" destOrd="0" parTransId="{C450CE87-D1FD-49C2-8BAF-CA66E3CB7744}" sibTransId="{0301B2C1-58FC-4975-85AA-289CD2D2CD3B}"/>
    <dgm:cxn modelId="{DA319483-CCD8-4955-AD25-C5FE8C1F6B23}" type="presParOf" srcId="{10434AD1-E9C9-45A0-A960-E457C9AB7A52}" destId="{2BF2FBB9-7590-4226-8B1A-2DF6D4EB9B87}" srcOrd="0" destOrd="0" presId="urn:microsoft.com/office/officeart/2018/2/layout/IconVerticalSolidList"/>
    <dgm:cxn modelId="{905D8E6D-D168-4E17-BD85-3FD46414DA86}" type="presParOf" srcId="{2BF2FBB9-7590-4226-8B1A-2DF6D4EB9B87}" destId="{4D5FB7EA-55ED-4588-8FFE-625AA9C2781C}" srcOrd="0" destOrd="0" presId="urn:microsoft.com/office/officeart/2018/2/layout/IconVerticalSolidList"/>
    <dgm:cxn modelId="{8FB4B6B7-5349-4130-9BBD-6C66BB55642F}" type="presParOf" srcId="{2BF2FBB9-7590-4226-8B1A-2DF6D4EB9B87}" destId="{25962B6D-7F74-4A55-A523-42ECFCBC71C3}" srcOrd="1" destOrd="0" presId="urn:microsoft.com/office/officeart/2018/2/layout/IconVerticalSolidList"/>
    <dgm:cxn modelId="{006F9484-C0EF-44C5-BEE8-9C2D32A3EA42}" type="presParOf" srcId="{2BF2FBB9-7590-4226-8B1A-2DF6D4EB9B87}" destId="{73D884BC-CD62-4C5E-9290-633BB2FA0F22}" srcOrd="2" destOrd="0" presId="urn:microsoft.com/office/officeart/2018/2/layout/IconVerticalSolidList"/>
    <dgm:cxn modelId="{D79CC1DC-8AB0-444D-B57A-82883D50ACD6}" type="presParOf" srcId="{2BF2FBB9-7590-4226-8B1A-2DF6D4EB9B87}" destId="{5B1B28C8-7B32-4590-9B52-3609B4178BCB}" srcOrd="3" destOrd="0" presId="urn:microsoft.com/office/officeart/2018/2/layout/IconVerticalSolidList"/>
    <dgm:cxn modelId="{15815738-B184-413B-86D3-21EF262F7E9C}" type="presParOf" srcId="{2BF2FBB9-7590-4226-8B1A-2DF6D4EB9B87}" destId="{67CCADDE-4AE1-40E4-838C-C4B61D277FE4}" srcOrd="4" destOrd="0" presId="urn:microsoft.com/office/officeart/2018/2/layout/IconVerticalSolidList"/>
    <dgm:cxn modelId="{7A7AA6D2-3B82-44A3-835D-6D7E91FE5E89}" type="presParOf" srcId="{10434AD1-E9C9-45A0-A960-E457C9AB7A52}" destId="{10D389AB-3B45-4882-8D13-DB23260B5A01}" srcOrd="1" destOrd="0" presId="urn:microsoft.com/office/officeart/2018/2/layout/IconVerticalSolidList"/>
    <dgm:cxn modelId="{EF7F1FA5-98FE-4BD0-B7E1-2E2849CA38A3}" type="presParOf" srcId="{10434AD1-E9C9-45A0-A960-E457C9AB7A52}" destId="{951C6103-7421-4ED2-A1BD-7B7E2D0CD703}" srcOrd="2" destOrd="0" presId="urn:microsoft.com/office/officeart/2018/2/layout/IconVerticalSolidList"/>
    <dgm:cxn modelId="{FA03E41D-F1F4-438D-8F33-4F261888756B}" type="presParOf" srcId="{951C6103-7421-4ED2-A1BD-7B7E2D0CD703}" destId="{3218E4C8-40F4-4E87-A919-D356821BCD19}" srcOrd="0" destOrd="0" presId="urn:microsoft.com/office/officeart/2018/2/layout/IconVerticalSolidList"/>
    <dgm:cxn modelId="{BE98CFFF-472A-4875-94D6-FDFFD108BF08}" type="presParOf" srcId="{951C6103-7421-4ED2-A1BD-7B7E2D0CD703}" destId="{ECA21476-30C0-412E-953F-D14E3F3E4ADB}" srcOrd="1" destOrd="0" presId="urn:microsoft.com/office/officeart/2018/2/layout/IconVerticalSolidList"/>
    <dgm:cxn modelId="{29BF1DB3-628A-42B1-BB98-3CED5F041368}" type="presParOf" srcId="{951C6103-7421-4ED2-A1BD-7B7E2D0CD703}" destId="{176427F0-7A14-4983-822E-A0D0E51CCFAE}" srcOrd="2" destOrd="0" presId="urn:microsoft.com/office/officeart/2018/2/layout/IconVerticalSolidList"/>
    <dgm:cxn modelId="{64B32454-19D7-43F1-B514-1D61D245BBEF}" type="presParOf" srcId="{951C6103-7421-4ED2-A1BD-7B7E2D0CD703}" destId="{80CEFD06-1564-4FD4-9453-D158F5CF5F22}" srcOrd="3" destOrd="0" presId="urn:microsoft.com/office/officeart/2018/2/layout/IconVerticalSolidList"/>
    <dgm:cxn modelId="{547E7FFF-5511-47A9-91F6-2BE6175778A1}" type="presParOf" srcId="{10434AD1-E9C9-45A0-A960-E457C9AB7A52}" destId="{27A9F9E8-675A-4963-81BC-928901843157}" srcOrd="3" destOrd="0" presId="urn:microsoft.com/office/officeart/2018/2/layout/IconVerticalSolidList"/>
    <dgm:cxn modelId="{30EA4A0C-3DE9-4D86-8D0D-C7A4995677DF}" type="presParOf" srcId="{10434AD1-E9C9-45A0-A960-E457C9AB7A52}" destId="{B8395940-BFA0-4B20-9112-0AB06AAAE60D}" srcOrd="4" destOrd="0" presId="urn:microsoft.com/office/officeart/2018/2/layout/IconVerticalSolidList"/>
    <dgm:cxn modelId="{12F78B09-C350-4227-BCE3-7D39301F7B93}" type="presParOf" srcId="{B8395940-BFA0-4B20-9112-0AB06AAAE60D}" destId="{8BDB2A42-617F-46DA-91B2-596BBA94CA0C}" srcOrd="0" destOrd="0" presId="urn:microsoft.com/office/officeart/2018/2/layout/IconVerticalSolidList"/>
    <dgm:cxn modelId="{D9BC1134-082A-4AB7-9257-E4B1295DB248}" type="presParOf" srcId="{B8395940-BFA0-4B20-9112-0AB06AAAE60D}" destId="{185A8EE7-D4EB-4661-91C2-35AE073C3497}" srcOrd="1" destOrd="0" presId="urn:microsoft.com/office/officeart/2018/2/layout/IconVerticalSolidList"/>
    <dgm:cxn modelId="{224134E7-D599-4248-B977-5BBB94564BC0}" type="presParOf" srcId="{B8395940-BFA0-4B20-9112-0AB06AAAE60D}" destId="{91C033B5-5415-4770-A434-7DB8AE17B004}" srcOrd="2" destOrd="0" presId="urn:microsoft.com/office/officeart/2018/2/layout/IconVerticalSolidList"/>
    <dgm:cxn modelId="{DC660AF3-7313-4646-8D8C-52FBF7793C58}" type="presParOf" srcId="{B8395940-BFA0-4B20-9112-0AB06AAAE60D}" destId="{F982241B-8854-45CC-BA2C-E6EC5CCC11C6}" srcOrd="3" destOrd="0" presId="urn:microsoft.com/office/officeart/2018/2/layout/IconVerticalSolidList"/>
    <dgm:cxn modelId="{0F28EBCD-7793-4295-B8C5-C4EA937AA8F9}" type="presParOf" srcId="{10434AD1-E9C9-45A0-A960-E457C9AB7A52}" destId="{12EA87FF-9B18-4A66-9552-7E79B5CBFB1B}" srcOrd="5" destOrd="0" presId="urn:microsoft.com/office/officeart/2018/2/layout/IconVerticalSolidList"/>
    <dgm:cxn modelId="{0159F7E1-78B6-402E-8B79-118300A887D7}" type="presParOf" srcId="{10434AD1-E9C9-45A0-A960-E457C9AB7A52}" destId="{32899C73-4548-40C7-83E6-35A9DB2F07A2}" srcOrd="6" destOrd="0" presId="urn:microsoft.com/office/officeart/2018/2/layout/IconVerticalSolidList"/>
    <dgm:cxn modelId="{F231AAF2-1741-419B-8D04-FD79862F582E}" type="presParOf" srcId="{32899C73-4548-40C7-83E6-35A9DB2F07A2}" destId="{726FF775-1202-4EBD-8EC4-EA547548AFD0}" srcOrd="0" destOrd="0" presId="urn:microsoft.com/office/officeart/2018/2/layout/IconVerticalSolidList"/>
    <dgm:cxn modelId="{2EC71462-A712-4338-820A-F3FDE514B1E1}" type="presParOf" srcId="{32899C73-4548-40C7-83E6-35A9DB2F07A2}" destId="{2AC487EB-C708-4CEA-98A1-83B3843BFED5}" srcOrd="1" destOrd="0" presId="urn:microsoft.com/office/officeart/2018/2/layout/IconVerticalSolidList"/>
    <dgm:cxn modelId="{0DE41457-5B52-4204-9C15-8AE2A957985B}" type="presParOf" srcId="{32899C73-4548-40C7-83E6-35A9DB2F07A2}" destId="{A5897841-7057-47D8-ACAB-3613D496F3CD}" srcOrd="2" destOrd="0" presId="urn:microsoft.com/office/officeart/2018/2/layout/IconVerticalSolidList"/>
    <dgm:cxn modelId="{D0D1CBA1-1931-460A-A77A-3F4F8BFCC1B2}" type="presParOf" srcId="{32899C73-4548-40C7-83E6-35A9DB2F07A2}" destId="{D17C0E60-F723-42BC-85B9-401EE890C232}" srcOrd="3" destOrd="0" presId="urn:microsoft.com/office/officeart/2018/2/layout/IconVerticalSolidList"/>
    <dgm:cxn modelId="{7279994F-9583-4B79-9ADF-A7AA7367A7F6}" type="presParOf" srcId="{10434AD1-E9C9-45A0-A960-E457C9AB7A52}" destId="{A45899DD-D882-4037-AC30-3B3F13C649B0}" srcOrd="7" destOrd="0" presId="urn:microsoft.com/office/officeart/2018/2/layout/IconVerticalSolidList"/>
    <dgm:cxn modelId="{64AF3E7A-E7FA-4C7E-B996-9F72428AC899}" type="presParOf" srcId="{10434AD1-E9C9-45A0-A960-E457C9AB7A52}" destId="{0254B5B6-8B63-4AA5-9BCC-801A1C2C9CE6}" srcOrd="8" destOrd="0" presId="urn:microsoft.com/office/officeart/2018/2/layout/IconVerticalSolidList"/>
    <dgm:cxn modelId="{B939959E-F447-4D56-A278-2CB591AC2EB5}" type="presParOf" srcId="{0254B5B6-8B63-4AA5-9BCC-801A1C2C9CE6}" destId="{A12A5198-6750-462E-B7CE-838D71B38DBF}" srcOrd="0" destOrd="0" presId="urn:microsoft.com/office/officeart/2018/2/layout/IconVerticalSolidList"/>
    <dgm:cxn modelId="{562F9CE1-6932-49D4-A2C4-E36DA14A14CA}" type="presParOf" srcId="{0254B5B6-8B63-4AA5-9BCC-801A1C2C9CE6}" destId="{CF6F796B-74CB-4187-80C2-DE9CCF2EE1E7}" srcOrd="1" destOrd="0" presId="urn:microsoft.com/office/officeart/2018/2/layout/IconVerticalSolidList"/>
    <dgm:cxn modelId="{147C477C-C5ED-4058-9A74-B92E4A368CDC}" type="presParOf" srcId="{0254B5B6-8B63-4AA5-9BCC-801A1C2C9CE6}" destId="{306CFE4A-B156-4520-BF91-D70344D0F576}" srcOrd="2" destOrd="0" presId="urn:microsoft.com/office/officeart/2018/2/layout/IconVerticalSolidList"/>
    <dgm:cxn modelId="{87B7F7D9-1EF4-4596-BB45-0F24C8F4054B}" type="presParOf" srcId="{0254B5B6-8B63-4AA5-9BCC-801A1C2C9CE6}" destId="{63D1F5F7-C8F9-4C05-BE0F-953AA4FCDA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309B7-76FD-4647-8CDC-0A1718093E67}">
      <dsp:nvSpPr>
        <dsp:cNvPr id="0" name=""/>
        <dsp:cNvSpPr/>
      </dsp:nvSpPr>
      <dsp:spPr>
        <a:xfrm>
          <a:off x="0" y="46668"/>
          <a:ext cx="811530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For Businesses – Cost-effective, scalable, and reduces human workload.</a:t>
          </a:r>
        </a:p>
      </dsp:txBody>
      <dsp:txXfrm>
        <a:off x="57572" y="104240"/>
        <a:ext cx="8000156" cy="1064216"/>
      </dsp:txXfrm>
    </dsp:sp>
    <dsp:sp modelId="{5EDA2555-A2B2-4548-A25D-D0AC8ED13185}">
      <dsp:nvSpPr>
        <dsp:cNvPr id="0" name=""/>
        <dsp:cNvSpPr/>
      </dsp:nvSpPr>
      <dsp:spPr>
        <a:xfrm>
          <a:off x="0" y="1306668"/>
          <a:ext cx="811530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For Customers – Faster &amp; more relevant support responses.</a:t>
          </a:r>
        </a:p>
      </dsp:txBody>
      <dsp:txXfrm>
        <a:off x="57572" y="1364240"/>
        <a:ext cx="8000156" cy="1064216"/>
      </dsp:txXfrm>
    </dsp:sp>
    <dsp:sp modelId="{FECAF50C-7D2F-40AB-AC6B-4323586776BD}">
      <dsp:nvSpPr>
        <dsp:cNvPr id="0" name=""/>
        <dsp:cNvSpPr/>
      </dsp:nvSpPr>
      <dsp:spPr>
        <a:xfrm>
          <a:off x="0" y="2566667"/>
          <a:ext cx="811530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For Developers – Modular, scalable, and easy to integrate with various platforms.</a:t>
          </a:r>
        </a:p>
      </dsp:txBody>
      <dsp:txXfrm>
        <a:off x="57572" y="2624239"/>
        <a:ext cx="8000156" cy="1064216"/>
      </dsp:txXfrm>
    </dsp:sp>
    <dsp:sp modelId="{6E8C67A2-C2A2-4BA5-8F28-48DB9F143FA9}">
      <dsp:nvSpPr>
        <dsp:cNvPr id="0" name=""/>
        <dsp:cNvSpPr/>
      </dsp:nvSpPr>
      <dsp:spPr>
        <a:xfrm>
          <a:off x="0" y="3826667"/>
          <a:ext cx="811530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Improves response accuracy by leveraging retrieved knowledge dynamically.</a:t>
          </a:r>
        </a:p>
      </dsp:txBody>
      <dsp:txXfrm>
        <a:off x="57572" y="3884239"/>
        <a:ext cx="8000156" cy="1064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FB7EA-55ED-4588-8FFE-625AA9C2781C}">
      <dsp:nvSpPr>
        <dsp:cNvPr id="0" name=""/>
        <dsp:cNvSpPr/>
      </dsp:nvSpPr>
      <dsp:spPr>
        <a:xfrm>
          <a:off x="0" y="7206"/>
          <a:ext cx="7107544" cy="9442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62B6D-7F74-4A55-A523-42ECFCBC71C3}">
      <dsp:nvSpPr>
        <dsp:cNvPr id="0" name=""/>
        <dsp:cNvSpPr/>
      </dsp:nvSpPr>
      <dsp:spPr>
        <a:xfrm>
          <a:off x="285643" y="219669"/>
          <a:ext cx="519352" cy="5193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B28C8-7B32-4590-9B52-3609B4178BCB}">
      <dsp:nvSpPr>
        <dsp:cNvPr id="0" name=""/>
        <dsp:cNvSpPr/>
      </dsp:nvSpPr>
      <dsp:spPr>
        <a:xfrm>
          <a:off x="1090639" y="7206"/>
          <a:ext cx="3198394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📌 Project Timeline</a:t>
          </a:r>
        </a:p>
      </dsp:txBody>
      <dsp:txXfrm>
        <a:off x="1090639" y="7206"/>
        <a:ext cx="3198394" cy="944276"/>
      </dsp:txXfrm>
    </dsp:sp>
    <dsp:sp modelId="{67CCADDE-4AE1-40E4-838C-C4B61D277FE4}">
      <dsp:nvSpPr>
        <dsp:cNvPr id="0" name=""/>
        <dsp:cNvSpPr/>
      </dsp:nvSpPr>
      <dsp:spPr>
        <a:xfrm>
          <a:off x="4289034" y="7206"/>
          <a:ext cx="2817443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Week 1 – Data collection &amp; preprocessing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Week 2 – Workflow &amp; retrieval implementation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Week 3 – LLM integration &amp; testing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Week 4 – UI development &amp; final deployment</a:t>
          </a:r>
        </a:p>
      </dsp:txBody>
      <dsp:txXfrm>
        <a:off x="4289034" y="7206"/>
        <a:ext cx="2817443" cy="944276"/>
      </dsp:txXfrm>
    </dsp:sp>
    <dsp:sp modelId="{3218E4C8-40F4-4E87-A919-D356821BCD19}">
      <dsp:nvSpPr>
        <dsp:cNvPr id="0" name=""/>
        <dsp:cNvSpPr/>
      </dsp:nvSpPr>
      <dsp:spPr>
        <a:xfrm>
          <a:off x="0" y="1187552"/>
          <a:ext cx="7107544" cy="9442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21476-30C0-412E-953F-D14E3F3E4ADB}">
      <dsp:nvSpPr>
        <dsp:cNvPr id="0" name=""/>
        <dsp:cNvSpPr/>
      </dsp:nvSpPr>
      <dsp:spPr>
        <a:xfrm>
          <a:off x="285643" y="1400015"/>
          <a:ext cx="519352" cy="5193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EFD06-1564-4FD4-9453-D158F5CF5F22}">
      <dsp:nvSpPr>
        <dsp:cNvPr id="0" name=""/>
        <dsp:cNvSpPr/>
      </dsp:nvSpPr>
      <dsp:spPr>
        <a:xfrm>
          <a:off x="1090639" y="1187552"/>
          <a:ext cx="6015838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📌 Final Thoughts</a:t>
          </a:r>
        </a:p>
      </dsp:txBody>
      <dsp:txXfrm>
        <a:off x="1090639" y="1187552"/>
        <a:ext cx="6015838" cy="944276"/>
      </dsp:txXfrm>
    </dsp:sp>
    <dsp:sp modelId="{8BDB2A42-617F-46DA-91B2-596BBA94CA0C}">
      <dsp:nvSpPr>
        <dsp:cNvPr id="0" name=""/>
        <dsp:cNvSpPr/>
      </dsp:nvSpPr>
      <dsp:spPr>
        <a:xfrm>
          <a:off x="0" y="2367899"/>
          <a:ext cx="7107544" cy="9442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A8EE7-D4EB-4661-91C2-35AE073C3497}">
      <dsp:nvSpPr>
        <dsp:cNvPr id="0" name=""/>
        <dsp:cNvSpPr/>
      </dsp:nvSpPr>
      <dsp:spPr>
        <a:xfrm>
          <a:off x="285643" y="2580361"/>
          <a:ext cx="519352" cy="5193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2241B-8854-45CC-BA2C-E6EC5CCC11C6}">
      <dsp:nvSpPr>
        <dsp:cNvPr id="0" name=""/>
        <dsp:cNvSpPr/>
      </dsp:nvSpPr>
      <dsp:spPr>
        <a:xfrm>
          <a:off x="1090639" y="2367899"/>
          <a:ext cx="6015838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LangGraph improves AI agent reasoning &amp; customer interactions.</a:t>
          </a:r>
        </a:p>
      </dsp:txBody>
      <dsp:txXfrm>
        <a:off x="1090639" y="2367899"/>
        <a:ext cx="6015838" cy="944276"/>
      </dsp:txXfrm>
    </dsp:sp>
    <dsp:sp modelId="{726FF775-1202-4EBD-8EC4-EA547548AFD0}">
      <dsp:nvSpPr>
        <dsp:cNvPr id="0" name=""/>
        <dsp:cNvSpPr/>
      </dsp:nvSpPr>
      <dsp:spPr>
        <a:xfrm>
          <a:off x="0" y="3548245"/>
          <a:ext cx="7107544" cy="9442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487EB-C708-4CEA-98A1-83B3843BFED5}">
      <dsp:nvSpPr>
        <dsp:cNvPr id="0" name=""/>
        <dsp:cNvSpPr/>
      </dsp:nvSpPr>
      <dsp:spPr>
        <a:xfrm>
          <a:off x="285643" y="3760707"/>
          <a:ext cx="519352" cy="5193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C0E60-F723-42BC-85B9-401EE890C232}">
      <dsp:nvSpPr>
        <dsp:cNvPr id="0" name=""/>
        <dsp:cNvSpPr/>
      </dsp:nvSpPr>
      <dsp:spPr>
        <a:xfrm>
          <a:off x="1090639" y="3548245"/>
          <a:ext cx="6015838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RAG enables context-aware, accurate responses.</a:t>
          </a:r>
        </a:p>
      </dsp:txBody>
      <dsp:txXfrm>
        <a:off x="1090639" y="3548245"/>
        <a:ext cx="6015838" cy="944276"/>
      </dsp:txXfrm>
    </dsp:sp>
    <dsp:sp modelId="{A12A5198-6750-462E-B7CE-838D71B38DBF}">
      <dsp:nvSpPr>
        <dsp:cNvPr id="0" name=""/>
        <dsp:cNvSpPr/>
      </dsp:nvSpPr>
      <dsp:spPr>
        <a:xfrm>
          <a:off x="0" y="4728591"/>
          <a:ext cx="7107544" cy="9442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F796B-74CB-4187-80C2-DE9CCF2EE1E7}">
      <dsp:nvSpPr>
        <dsp:cNvPr id="0" name=""/>
        <dsp:cNvSpPr/>
      </dsp:nvSpPr>
      <dsp:spPr>
        <a:xfrm>
          <a:off x="285643" y="4941053"/>
          <a:ext cx="519352" cy="5193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1F5F7-C8F9-4C05-BE0F-953AA4FCDA8E}">
      <dsp:nvSpPr>
        <dsp:cNvPr id="0" name=""/>
        <dsp:cNvSpPr/>
      </dsp:nvSpPr>
      <dsp:spPr>
        <a:xfrm>
          <a:off x="1090639" y="4728591"/>
          <a:ext cx="6015838" cy="94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6" tIns="99936" rIns="99936" bIns="999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Future work: Scaling, personalization, and multi-modal integration (voice, chat, API).</a:t>
          </a:r>
        </a:p>
      </dsp:txBody>
      <dsp:txXfrm>
        <a:off x="1090639" y="4728591"/>
        <a:ext cx="6015838" cy="944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9052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69" t="-9322" b="-5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82440" y="1432096"/>
            <a:ext cx="7273307" cy="710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2"/>
              </a:lnSpc>
            </a:pPr>
            <a:r>
              <a:rPr lang="en-US" sz="8066" b="1">
                <a:solidFill>
                  <a:srgbClr val="FDFAFA"/>
                </a:solidFill>
                <a:latin typeface="Roboto Bold"/>
                <a:ea typeface="Roboto Bold"/>
                <a:cs typeface="Roboto Bold"/>
                <a:sym typeface="Roboto Bold"/>
              </a:rPr>
              <a:t>SupportGenie:AI-Powered Multi-Turn Customer Assistance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83852" y="7373384"/>
            <a:ext cx="6410754" cy="224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DFAFA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VARSHITHA Y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SANGHAVI Y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DFAFA"/>
                </a:solidFill>
                <a:latin typeface="Roboto"/>
                <a:ea typeface="Roboto"/>
                <a:cs typeface="Roboto"/>
                <a:sym typeface="Roboto"/>
              </a:rPr>
              <a:t>MANOGNA 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12320" y="1609205"/>
            <a:ext cx="6943725" cy="694372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1731" r="-806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068359" y="580857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08570" y="1552161"/>
            <a:ext cx="8554219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45945" y="3279990"/>
            <a:ext cx="8316843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AI-driven customer support agent that automates query handling.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Uses LangGraph for structured multi-turn conversations.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Integrates Retrieval-Augmented Generation (RAG) for accurate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5945" y="6916331"/>
            <a:ext cx="6147128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Traditional chatbots struggle with context &amp; multi-turn queries.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Manual support is expensive and time-consuming.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RAG-based AI improves accuracy &amp; scalability.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45945" y="6114630"/>
            <a:ext cx="3700517" cy="5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3033" b="1">
                <a:solidFill>
                  <a:srgbClr val="3D83EC"/>
                </a:solidFill>
                <a:latin typeface="Roboto Bold"/>
                <a:ea typeface="Roboto Bold"/>
                <a:cs typeface="Roboto Bold"/>
                <a:sym typeface="Roboto Bold"/>
              </a:rPr>
              <a:t>Why this project?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6408" y="2645938"/>
            <a:ext cx="5195546" cy="5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3033" b="1">
                <a:solidFill>
                  <a:srgbClr val="3D83EC"/>
                </a:solidFill>
                <a:latin typeface="Roboto Bold"/>
                <a:ea typeface="Roboto Bold"/>
                <a:cs typeface="Roboto Bold"/>
                <a:sym typeface="Roboto Bold"/>
              </a:rPr>
              <a:t>What is this project about?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1897834"/>
            <a:ext cx="9506976" cy="6356529"/>
          </a:xfrm>
          <a:custGeom>
            <a:avLst/>
            <a:gdLst/>
            <a:ahLst/>
            <a:cxnLst/>
            <a:rect l="l" t="t" r="r" b="b"/>
            <a:pathLst>
              <a:path w="9506976" h="6356529">
                <a:moveTo>
                  <a:pt x="0" y="0"/>
                </a:moveTo>
                <a:lnTo>
                  <a:pt x="9506976" y="0"/>
                </a:lnTo>
                <a:lnTo>
                  <a:pt x="9506976" y="6356529"/>
                </a:lnTo>
                <a:lnTo>
                  <a:pt x="0" y="635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18" r="-5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28936" y="904875"/>
            <a:ext cx="8095995" cy="196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Understanding LangGraph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00726" y="3059490"/>
            <a:ext cx="6736069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94035"/>
                </a:solidFill>
                <a:latin typeface="Roboto"/>
                <a:ea typeface="Roboto"/>
                <a:cs typeface="Roboto"/>
                <a:sym typeface="Roboto"/>
              </a:rPr>
              <a:t>What is LangGraph?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94035"/>
                </a:solidFill>
                <a:latin typeface="Roboto"/>
                <a:ea typeface="Roboto"/>
                <a:cs typeface="Roboto"/>
                <a:sym typeface="Roboto"/>
              </a:rPr>
              <a:t>✅ Framework for AI-driven workflows using state, nodes, edges, and tools.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94035"/>
                </a:solidFill>
                <a:latin typeface="Roboto"/>
                <a:ea typeface="Roboto"/>
                <a:cs typeface="Roboto"/>
                <a:sym typeface="Roboto"/>
              </a:rPr>
              <a:t>✅ Allows multi-step AI reasoning &amp; structured dialogues.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94035"/>
                </a:solidFill>
                <a:latin typeface="Roboto"/>
                <a:ea typeface="Roboto"/>
                <a:cs typeface="Roboto"/>
                <a:sym typeface="Roboto"/>
              </a:rPr>
              <a:t>✅ Manages decision trees for intelligent agent behavior.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1940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00726" y="7276644"/>
            <a:ext cx="7375423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Retains memory across conversations.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Handles dynamic query resolution with conditional logic.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✅ Improves response relevance using knowledge retrieval.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0726" y="5979258"/>
            <a:ext cx="6807625" cy="106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WHY LANGGRAPH FOR CUSTOMER SUPPORT?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987" y="2420082"/>
            <a:ext cx="9283520" cy="764909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7929" r="-379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943" y="445101"/>
            <a:ext cx="7887391" cy="190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8"/>
              </a:lnSpc>
            </a:pPr>
            <a:r>
              <a:rPr lang="en-US" sz="6054" b="1" dirty="0">
                <a:latin typeface="Roboto Bold"/>
                <a:ea typeface="Roboto Bold"/>
                <a:cs typeface="Roboto Bold"/>
                <a:sym typeface="Roboto Bold"/>
              </a:rPr>
              <a:t>How Our Customer Support Agent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7926" y="-25964"/>
            <a:ext cx="2617709" cy="160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9"/>
              </a:lnSpc>
            </a:pPr>
            <a:r>
              <a:rPr lang="en-US" sz="9300" b="1">
                <a:solidFill>
                  <a:srgbClr val="027353">
                    <a:alpha val="1882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17926" y="720074"/>
            <a:ext cx="506729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USER QUERY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59146" y="1857674"/>
            <a:ext cx="4387909" cy="160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9"/>
              </a:lnSpc>
            </a:pPr>
            <a:r>
              <a:rPr lang="en-US" sz="9300" b="1">
                <a:solidFill>
                  <a:srgbClr val="027353">
                    <a:alpha val="1882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59146" y="4046408"/>
            <a:ext cx="4387909" cy="160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9"/>
              </a:lnSpc>
            </a:pPr>
            <a:r>
              <a:rPr lang="en-US" sz="9300" b="1">
                <a:solidFill>
                  <a:srgbClr val="027353">
                    <a:alpha val="1882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0366" y="3497768"/>
            <a:ext cx="55153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Uses FAISS/Pinecone for context.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00366" y="6106721"/>
            <a:ext cx="551530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GPT-4/LLaMA generates intelligent replies.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0366" y="2392868"/>
            <a:ext cx="55153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RETRIEVAL FROM KNOWLEDGE 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00366" y="4773221"/>
            <a:ext cx="57977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LLM-BASED RESPONSE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9619" y="1518880"/>
            <a:ext cx="4124524" cy="43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Understands customer intent.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821703"/>
            <a:ext cx="4387909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9"/>
              </a:lnSpc>
            </a:pPr>
            <a:r>
              <a:rPr lang="en-US" sz="9300" b="1" dirty="0">
                <a:solidFill>
                  <a:srgbClr val="027353">
                    <a:alpha val="1882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641805"/>
            <a:ext cx="65816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MULTI-TURN FOLLOW-UP HANDLING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4621" y="8519058"/>
            <a:ext cx="5814616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95773"/>
                </a:solidFill>
                <a:latin typeface="Roboto"/>
                <a:ea typeface="Roboto"/>
                <a:cs typeface="Roboto"/>
                <a:sym typeface="Roboto"/>
              </a:rPr>
              <a:t>Adapts to follow-up questions dynamically.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9334395"/>
            <a:ext cx="16738402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3D83EC"/>
                </a:solidFill>
                <a:latin typeface="Roboto Bold"/>
                <a:ea typeface="Roboto Bold"/>
                <a:cs typeface="Roboto Bold"/>
                <a:sym typeface="Roboto Bold"/>
              </a:rPr>
              <a:t>✅ AI Agent can escalate complex queries to human support when needed.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1825" y="339090"/>
            <a:ext cx="7146447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TECH ARCHITECTURE: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444" y="3280139"/>
            <a:ext cx="8127536" cy="296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Component Tool/Technology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Framework-LangGraph, LangChain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 (Language Model)-GPT-4, Claude, LLaMA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 Model-OpenAI, SBERT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Database-FAISS, Pinecone, ChromaDB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UI-Streamlit, FastAPI, Flask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825" y="8423910"/>
            <a:ext cx="816429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Combines structured workflows with AI-powered retrieval &amp; response generation.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4856D-0505-C050-FC77-2B25DDB0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800100"/>
            <a:ext cx="87630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8765" y="1859089"/>
            <a:ext cx="8719235" cy="5649750"/>
          </a:xfrm>
          <a:custGeom>
            <a:avLst/>
            <a:gdLst/>
            <a:ahLst/>
            <a:cxnLst/>
            <a:rect l="l" t="t" r="r" b="b"/>
            <a:pathLst>
              <a:path w="8719235" h="5649750">
                <a:moveTo>
                  <a:pt x="0" y="0"/>
                </a:moveTo>
                <a:lnTo>
                  <a:pt x="8719235" y="0"/>
                </a:lnTo>
                <a:lnTo>
                  <a:pt x="8719235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83840"/>
            <a:ext cx="7887391" cy="95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8"/>
              </a:lnSpc>
            </a:pPr>
            <a:r>
              <a:rPr lang="en-US" sz="6054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KEY BENEFITS: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55133C1-DCE4-A1BE-A226-535B39822E9E}"/>
              </a:ext>
            </a:extLst>
          </p:cNvPr>
          <p:cNvGraphicFramePr/>
          <p:nvPr/>
        </p:nvGraphicFramePr>
        <p:xfrm>
          <a:off x="1028700" y="2119516"/>
          <a:ext cx="8115300" cy="5052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63326" y="2237516"/>
            <a:ext cx="8822722" cy="5811968"/>
          </a:xfrm>
          <a:custGeom>
            <a:avLst/>
            <a:gdLst/>
            <a:ahLst/>
            <a:cxnLst/>
            <a:rect l="l" t="t" r="r" b="b"/>
            <a:pathLst>
              <a:path w="8822722" h="5811968">
                <a:moveTo>
                  <a:pt x="0" y="0"/>
                </a:moveTo>
                <a:lnTo>
                  <a:pt x="8822722" y="0"/>
                </a:lnTo>
                <a:lnTo>
                  <a:pt x="8822722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300022" y="5577565"/>
            <a:ext cx="909789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>
                <a:solidFill>
                  <a:srgbClr val="C4F2CB">
                    <a:alpha val="49804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04875"/>
            <a:ext cx="6557339" cy="196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95773"/>
                </a:solidFill>
                <a:latin typeface="Roboto Bold"/>
                <a:ea typeface="Roboto Bold"/>
                <a:cs typeface="Roboto Bold"/>
                <a:sym typeface="Roboto Bold"/>
              </a:rPr>
              <a:t>Next Steps &amp; Conclusion:</a:t>
            </a:r>
          </a:p>
        </p:txBody>
      </p:sp>
      <p:graphicFrame>
        <p:nvGraphicFramePr>
          <p:cNvPr id="7" name="TextBox 5">
            <a:extLst>
              <a:ext uri="{FF2B5EF4-FFF2-40B4-BE49-F238E27FC236}">
                <a16:creationId xmlns:a16="http://schemas.microsoft.com/office/drawing/2014/main" id="{1CB3275A-FD4B-70EA-17E2-6A735155E7D9}"/>
              </a:ext>
            </a:extLst>
          </p:cNvPr>
          <p:cNvGraphicFramePr/>
          <p:nvPr/>
        </p:nvGraphicFramePr>
        <p:xfrm>
          <a:off x="576475" y="3328485"/>
          <a:ext cx="7107544" cy="568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462C3FA-EE10-4283-83A9-F407C925C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60120" y="6707124"/>
            <a:ext cx="16363188" cy="1604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>
                <a:latin typeface="+mj-lt"/>
                <a:ea typeface="+mj-ea"/>
                <a:cs typeface="+mj-cs"/>
                <a:sym typeface="Roboto Bold"/>
              </a:rPr>
              <a:t>THANK YOU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419C4429-E272-408D-979C-9E5F7C0D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5000" y="8362696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768408" y="1163789"/>
            <a:ext cx="4248104" cy="4248953"/>
            <a:chOff x="0" y="0"/>
            <a:chExt cx="6350000" cy="6351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8906" r="-38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71489" y="1163789"/>
            <a:ext cx="4248104" cy="4248953"/>
            <a:chOff x="0" y="0"/>
            <a:chExt cx="6350000" cy="6351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0649" r="-206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48216" y="260469"/>
            <a:ext cx="4037061" cy="6055591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0675" r="-606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97201" y="2438644"/>
            <a:ext cx="4248105" cy="1699242"/>
            <a:chOff x="0" y="0"/>
            <a:chExt cx="6350000" cy="254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t="-22704" b="-227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385</Words>
  <Application>Microsoft Office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Calibri</vt:lpstr>
      <vt:lpstr>Roboto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SupportGenie:AI-Powered Multi-Turn Customer Assistance </dc:title>
  <cp:lastModifiedBy>Varshitha Yanamala</cp:lastModifiedBy>
  <cp:revision>1</cp:revision>
  <dcterms:created xsi:type="dcterms:W3CDTF">2006-08-16T00:00:00Z</dcterms:created>
  <dcterms:modified xsi:type="dcterms:W3CDTF">2025-04-27T23:51:15Z</dcterms:modified>
  <dc:identifier>DAGevQScndE</dc:identifier>
</cp:coreProperties>
</file>